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5" d="100"/>
          <a:sy n="105" d="100"/>
        </p:scale>
        <p:origin x="-18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214CE3-7E19-46A3-9C6B-8E91152E88ED}" type="datetimeFigureOut">
              <a:rPr lang="he-IL" smtClean="0"/>
              <a:t>ז'/תמוז/תשע"ח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0A90FD9-21B2-453A-8BE5-35E69E292A2C}"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214CE3-7E19-46A3-9C6B-8E91152E88ED}" type="datetimeFigureOut">
              <a:rPr lang="he-IL" smtClean="0"/>
              <a:t>ז'/תמוז/תשע"ח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0A90FD9-21B2-453A-8BE5-35E69E292A2C}"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cstate="print"/>
          <a:srcRect l="456" t="172" r="158" b="4271"/>
          <a:stretch/>
        </p:blipFill>
        <p:spPr>
          <a:xfrm>
            <a:off x="72869" y="118695"/>
            <a:ext cx="4427123" cy="3742353"/>
          </a:xfrm>
          <a:prstGeom prst="rect">
            <a:avLst/>
          </a:prstGeom>
        </p:spPr>
      </p:pic>
      <p:sp>
        <p:nvSpPr>
          <p:cNvPr id="7" name="TextBox 6"/>
          <p:cNvSpPr txBox="1"/>
          <p:nvPr/>
        </p:nvSpPr>
        <p:spPr>
          <a:xfrm>
            <a:off x="4572000" y="116632"/>
            <a:ext cx="4388305" cy="6463308"/>
          </a:xfrm>
          <a:prstGeom prst="rect">
            <a:avLst/>
          </a:prstGeom>
          <a:noFill/>
        </p:spPr>
        <p:txBody>
          <a:bodyPr wrap="square" rtlCol="1">
            <a:spAutoFit/>
          </a:bodyPr>
          <a:lstStyle/>
          <a:p>
            <a:r>
              <a:rPr lang="he-IL" b="1" dirty="0" smtClean="0">
                <a:solidFill>
                  <a:srgbClr val="002060"/>
                </a:solidFill>
              </a:rPr>
              <a:t>שלום לכולם,</a:t>
            </a:r>
          </a:p>
          <a:p>
            <a:r>
              <a:rPr lang="he-IL" b="1" dirty="0" smtClean="0">
                <a:solidFill>
                  <a:srgbClr val="002060"/>
                </a:solidFill>
              </a:rPr>
              <a:t>בימים </a:t>
            </a:r>
            <a:r>
              <a:rPr lang="he-IL" b="1" dirty="0" smtClean="0">
                <a:solidFill>
                  <a:srgbClr val="002060"/>
                </a:solidFill>
              </a:rPr>
              <a:t>קשים אלה יש לנו  מטרה חשובה ולכן מבקשת את עזרתכם :כפי שוודאי שמתם לב , הדרום מקבל בשבועות האחרונים "מתנות מהשמיים" בדמות עפיפונים בוערים ובלוני תבערה וחומרי נפץ, אזור יפיפה הולך ומוכתם כל יום בעוד מספר שטחים שחורים שרופים, מקורות הפרנסה החקלאיים מתכלים ושמורות הטבע איתם</a:t>
            </a:r>
            <a:r>
              <a:rPr lang="he-IL" b="1" dirty="0" smtClean="0">
                <a:solidFill>
                  <a:srgbClr val="002060"/>
                </a:solidFill>
              </a:rPr>
              <a:t>. החממה הטכנולוגית  </a:t>
            </a:r>
            <a:r>
              <a:rPr lang="en-US" b="1" dirty="0" err="1" smtClean="0">
                <a:solidFill>
                  <a:srgbClr val="002060"/>
                </a:solidFill>
              </a:rPr>
              <a:t>SouthUp</a:t>
            </a:r>
            <a:r>
              <a:rPr lang="en-US" b="1" dirty="0" smtClean="0">
                <a:solidFill>
                  <a:srgbClr val="002060"/>
                </a:solidFill>
              </a:rPr>
              <a:t> </a:t>
            </a:r>
            <a:endParaRPr lang="he-IL" b="1" dirty="0" smtClean="0">
              <a:solidFill>
                <a:srgbClr val="002060"/>
              </a:solidFill>
            </a:endParaRPr>
          </a:p>
          <a:p>
            <a:r>
              <a:rPr lang="he-IL" b="1" dirty="0" smtClean="0">
                <a:solidFill>
                  <a:srgbClr val="002060"/>
                </a:solidFill>
              </a:rPr>
              <a:t>בשער </a:t>
            </a:r>
            <a:r>
              <a:rPr lang="he-IL" b="1" dirty="0" smtClean="0">
                <a:solidFill>
                  <a:srgbClr val="002060"/>
                </a:solidFill>
              </a:rPr>
              <a:t>הנגב מרימה את הכפפה למצוא פתרון לבעיה ע"י קיום מיני </a:t>
            </a:r>
            <a:r>
              <a:rPr lang="he-IL" b="1" dirty="0" err="1" smtClean="0">
                <a:solidFill>
                  <a:srgbClr val="002060"/>
                </a:solidFill>
              </a:rPr>
              <a:t>האקתון</a:t>
            </a:r>
            <a:r>
              <a:rPr lang="he-IL" b="1" dirty="0" smtClean="0">
                <a:solidFill>
                  <a:srgbClr val="002060"/>
                </a:solidFill>
              </a:rPr>
              <a:t> "זה סופו של כל בלון" ביום שישי הקרוב 22/6 בין השעות 8:30-16:00</a:t>
            </a:r>
            <a:r>
              <a:rPr lang="he-IL" b="1" dirty="0" smtClean="0">
                <a:solidFill>
                  <a:srgbClr val="002060"/>
                </a:solidFill>
              </a:rPr>
              <a:t>.</a:t>
            </a:r>
          </a:p>
          <a:p>
            <a:r>
              <a:rPr lang="he-IL" b="1" dirty="0" err="1" smtClean="0">
                <a:solidFill>
                  <a:srgbClr val="002060"/>
                </a:solidFill>
              </a:rPr>
              <a:t>ההאקתון</a:t>
            </a:r>
            <a:r>
              <a:rPr lang="he-IL" b="1" dirty="0" smtClean="0">
                <a:solidFill>
                  <a:srgbClr val="002060"/>
                </a:solidFill>
              </a:rPr>
              <a:t> </a:t>
            </a:r>
            <a:r>
              <a:rPr lang="he-IL" b="1" dirty="0" smtClean="0">
                <a:solidFill>
                  <a:srgbClr val="002060"/>
                </a:solidFill>
              </a:rPr>
              <a:t>יתקיים בשיתוף עם מומחים מתחומי המטרולוגיה, לייזרים, מכ"מים, אופטיקה, צילום, </a:t>
            </a:r>
            <a:r>
              <a:rPr lang="he-IL" b="1" dirty="0" err="1" smtClean="0">
                <a:solidFill>
                  <a:srgbClr val="002060"/>
                </a:solidFill>
              </a:rPr>
              <a:t>עפיפונאים</a:t>
            </a:r>
            <a:r>
              <a:rPr lang="he-IL" b="1" dirty="0" smtClean="0">
                <a:solidFill>
                  <a:srgbClr val="002060"/>
                </a:solidFill>
              </a:rPr>
              <a:t>, כדורים פורחים, אמצעי ראייה וזיהוי, כיבוי אש וצפרים. בנוסף ייקחו באירוע חלק גורמים צבאיים, תלמידי תיכון שער הנגב, סטודנטים ממכללת ספיר ותושבי האזור.  בבקשה עזרו לנו להפיץ את קיומו של המיני </a:t>
            </a:r>
            <a:r>
              <a:rPr lang="he-IL" b="1" dirty="0" err="1" smtClean="0">
                <a:solidFill>
                  <a:srgbClr val="002060"/>
                </a:solidFill>
              </a:rPr>
              <a:t>האקתון</a:t>
            </a:r>
            <a:r>
              <a:rPr lang="he-IL" b="1" dirty="0" smtClean="0">
                <a:solidFill>
                  <a:srgbClr val="002060"/>
                </a:solidFill>
              </a:rPr>
              <a:t>, כדי שמומחים נוספים / אנשים יצירתיים יצטרפו או יישלחו רעיונות לפתרונות אפשריים.</a:t>
            </a:r>
            <a:endParaRPr lang="he-IL" b="1" dirty="0">
              <a:solidFill>
                <a:srgbClr val="002060"/>
              </a:solidFill>
            </a:endParaRPr>
          </a:p>
        </p:txBody>
      </p:sp>
      <p:sp>
        <p:nvSpPr>
          <p:cNvPr id="9" name="TextBox 8"/>
          <p:cNvSpPr txBox="1"/>
          <p:nvPr/>
        </p:nvSpPr>
        <p:spPr>
          <a:xfrm>
            <a:off x="35496" y="4869160"/>
            <a:ext cx="4176464" cy="1938992"/>
          </a:xfrm>
          <a:prstGeom prst="rect">
            <a:avLst/>
          </a:prstGeom>
          <a:noFill/>
        </p:spPr>
        <p:txBody>
          <a:bodyPr wrap="square" rtlCol="1">
            <a:spAutoFit/>
          </a:bodyPr>
          <a:lstStyle/>
          <a:p>
            <a:r>
              <a:rPr lang="he-IL" sz="2400" dirty="0" smtClean="0">
                <a:solidFill>
                  <a:srgbClr val="002060"/>
                </a:solidFill>
              </a:rPr>
              <a:t>כולם מוזמנים בשמחה .</a:t>
            </a:r>
          </a:p>
          <a:p>
            <a:r>
              <a:rPr lang="he-IL" sz="2400" dirty="0" smtClean="0">
                <a:solidFill>
                  <a:srgbClr val="002060"/>
                </a:solidFill>
              </a:rPr>
              <a:t>משרד: 08-9759704   </a:t>
            </a:r>
            <a:endParaRPr lang="he-IL" sz="2400" dirty="0" smtClean="0">
              <a:solidFill>
                <a:srgbClr val="002060"/>
              </a:solidFill>
            </a:endParaRPr>
          </a:p>
          <a:p>
            <a:r>
              <a:rPr lang="he-IL" sz="2400" dirty="0" smtClean="0">
                <a:solidFill>
                  <a:srgbClr val="002060"/>
                </a:solidFill>
              </a:rPr>
              <a:t>קרן</a:t>
            </a:r>
            <a:r>
              <a:rPr lang="he-IL" sz="2400" dirty="0" smtClean="0">
                <a:solidFill>
                  <a:srgbClr val="002060"/>
                </a:solidFill>
              </a:rPr>
              <a:t>: 050-6491967     מייל: </a:t>
            </a:r>
            <a:r>
              <a:rPr lang="en-US" sz="2400" dirty="0" smtClean="0">
                <a:solidFill>
                  <a:srgbClr val="002060"/>
                </a:solidFill>
              </a:rPr>
              <a:t>info@southup.org</a:t>
            </a:r>
            <a:endParaRPr lang="he-IL" sz="2400" dirty="0" smtClean="0">
              <a:solidFill>
                <a:srgbClr val="002060"/>
              </a:solidFill>
            </a:endParaRPr>
          </a:p>
          <a:p>
            <a:endParaRPr lang="he-IL" sz="2400" dirty="0">
              <a:solidFill>
                <a:srgbClr val="002060"/>
              </a:solidFill>
            </a:endParaRPr>
          </a:p>
        </p:txBody>
      </p:sp>
    </p:spTree>
    <p:extLst>
      <p:ext uri="{BB962C8B-B14F-4D97-AF65-F5344CB8AC3E}">
        <p14:creationId xmlns:p14="http://schemas.microsoft.com/office/powerpoint/2010/main" xmlns="" val="67757402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Words>
  <Application>Microsoft Office PowerPoint</Application>
  <PresentationFormat>‫הצגה על המסך (4:3)</PresentationFormat>
  <Paragraphs>7</Paragraphs>
  <Slides>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vt:i4>
      </vt:variant>
    </vt:vector>
  </HeadingPairs>
  <TitlesOfParts>
    <vt:vector size="2" baseType="lpstr">
      <vt:lpstr>ערכת נושא Office</vt:lpstr>
      <vt:lpstr>שקופית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HAZEVA-OFFICE</dc:creator>
  <cp:lastModifiedBy>HAZEVA-OFFICE</cp:lastModifiedBy>
  <cp:revision>1</cp:revision>
  <dcterms:created xsi:type="dcterms:W3CDTF">2018-06-20T08:54:02Z</dcterms:created>
  <dcterms:modified xsi:type="dcterms:W3CDTF">2018-06-20T08:54:19Z</dcterms:modified>
</cp:coreProperties>
</file>